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6" r:id="rId5"/>
    <p:sldId id="272" r:id="rId6"/>
    <p:sldId id="271" r:id="rId7"/>
    <p:sldId id="267" r:id="rId8"/>
    <p:sldId id="268" r:id="rId9"/>
    <p:sldId id="269" r:id="rId10"/>
    <p:sldId id="270" r:id="rId11"/>
    <p:sldId id="273" r:id="rId12"/>
    <p:sldId id="274" r:id="rId13"/>
    <p:sldId id="260" r:id="rId14"/>
    <p:sldId id="275" r:id="rId15"/>
    <p:sldId id="276" r:id="rId16"/>
    <p:sldId id="277" r:id="rId17"/>
    <p:sldId id="265" r:id="rId18"/>
    <p:sldId id="264" r:id="rId19"/>
    <p:sldId id="262" r:id="rId20"/>
    <p:sldId id="261" r:id="rId21"/>
    <p:sldId id="279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7D877D-4149-4061-82DC-FE50341FECFE}" v="871" dt="2021-04-13T09:05:31.0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448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018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0404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4795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354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4323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390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682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579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4/13/2021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99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53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4/13/2021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074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7426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42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999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787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13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271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m-minjung99/INHASECURITY.git" TargetMode="External"/><Relationship Id="rId2" Type="http://schemas.openxmlformats.org/officeDocument/2006/relationships/hyperlink" Target="https://trello.com/b/GIsJ8QfU/%E3%85%8E%E3%85%8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인하방범대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endParaRPr lang="ko-KR" altLang="en-US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201745033 최준영</a:t>
            </a:r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201845003 </a:t>
            </a:r>
            <a:r>
              <a:rPr lang="ko-KR" altLang="en-US" dirty="0">
                <a:ea typeface="맑은 고딕"/>
              </a:rPr>
              <a:t>김민정</a:t>
            </a:r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531FE8-6B74-41A8-844B-3A79E31BE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dirty="0">
                <a:latin typeface="Malgun Gothic"/>
                <a:ea typeface="Malgun Gothic"/>
              </a:rPr>
              <a:t>Face_recognition.py</a:t>
            </a:r>
            <a:endParaRPr lang="ko-KR" dirty="0"/>
          </a:p>
        </p:txBody>
      </p:sp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5B224B3-C3E2-45AF-B2BB-4FA5E482E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0587" y="2557463"/>
            <a:ext cx="6250826" cy="3317875"/>
          </a:xfrm>
        </p:spPr>
      </p:pic>
    </p:spTree>
    <p:extLst>
      <p:ext uri="{BB962C8B-B14F-4D97-AF65-F5344CB8AC3E}">
        <p14:creationId xmlns:p14="http://schemas.microsoft.com/office/powerpoint/2010/main" val="3289587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DC9440-CC01-40B0-B2A5-1235CDDEB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dirty="0">
                <a:latin typeface="Malgun Gothic"/>
                <a:ea typeface="Malgun Gothic"/>
              </a:rPr>
              <a:t>Face_recognition.py</a:t>
            </a:r>
            <a:endParaRPr lang="ko-KR" dirty="0"/>
          </a:p>
        </p:txBody>
      </p:sp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94F794F-4459-425D-B8F5-4A4E8D7C4B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3551" y="2557463"/>
            <a:ext cx="5824897" cy="3317875"/>
          </a:xfrm>
        </p:spPr>
      </p:pic>
    </p:spTree>
    <p:extLst>
      <p:ext uri="{BB962C8B-B14F-4D97-AF65-F5344CB8AC3E}">
        <p14:creationId xmlns:p14="http://schemas.microsoft.com/office/powerpoint/2010/main" val="1019811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A21A9D-1F5B-438D-AE34-C5F8C3CC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dirty="0">
                <a:latin typeface="Malgun Gothic"/>
                <a:ea typeface="Malgun Gothic"/>
              </a:rPr>
              <a:t>Face_recognition.py</a:t>
            </a:r>
            <a:r>
              <a:rPr lang="ko-KR" altLang="en-US" dirty="0">
                <a:latin typeface="Malgun Gothic"/>
                <a:ea typeface="Malgun Gothic"/>
              </a:rPr>
              <a:t> 실행영상</a:t>
            </a:r>
            <a:endParaRPr lang="ko-KR" dirty="0"/>
          </a:p>
        </p:txBody>
      </p:sp>
      <p:pic>
        <p:nvPicPr>
          <p:cNvPr id="3" name="bandicam 2021-04-13 15-48-45-651">
            <a:hlinkClick r:id="" action="ppaction://media"/>
            <a:extLst>
              <a:ext uri="{FF2B5EF4-FFF2-40B4-BE49-F238E27FC236}">
                <a16:creationId xmlns:a16="http://schemas.microsoft.com/office/drawing/2014/main" id="{F8836E31-A223-4316-AC24-67C3056B88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9426" y="2285999"/>
            <a:ext cx="6280053" cy="353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6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4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6DF10-BF1A-478E-BD0F-4240DB20D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결과</a:t>
            </a:r>
            <a:endParaRPr lang="ko-KR" altLang="en-US" dirty="0"/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CB4B4968-C9D0-436F-AC94-6D29E33C3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157" y="2590995"/>
            <a:ext cx="4910448" cy="33632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BFB7C0-DE75-49C5-83DB-FE3F7EA543D5}"/>
              </a:ext>
            </a:extLst>
          </p:cNvPr>
          <p:cNvSpPr txBox="1"/>
          <p:nvPr/>
        </p:nvSpPr>
        <p:spPr>
          <a:xfrm>
            <a:off x="8761227" y="3105834"/>
            <a:ext cx="2666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문제점 </a:t>
            </a:r>
            <a:r>
              <a:rPr lang="en-US" altLang="ko-KR" dirty="0"/>
              <a:t>: making</a:t>
            </a:r>
            <a:r>
              <a:rPr lang="ko-KR" altLang="en-US" dirty="0"/>
              <a:t>일 때 </a:t>
            </a:r>
            <a:endParaRPr lang="en-US" altLang="ko-KR" dirty="0"/>
          </a:p>
          <a:p>
            <a:r>
              <a:rPr lang="ko-KR" altLang="en-US" dirty="0"/>
              <a:t>정확도 처리가 더 필요함</a:t>
            </a:r>
          </a:p>
        </p:txBody>
      </p:sp>
    </p:spTree>
    <p:extLst>
      <p:ext uri="{BB962C8B-B14F-4D97-AF65-F5344CB8AC3E}">
        <p14:creationId xmlns:p14="http://schemas.microsoft.com/office/powerpoint/2010/main" val="7342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FE58F7-6124-4745-92B7-4B80E3479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정확도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B99FF2-5FC1-4673-9E51-D8FCE60BE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dirty="0">
                <a:ea typeface="맑은 고딕"/>
              </a:rPr>
              <a:t>정확도를 </a:t>
            </a:r>
            <a:r>
              <a:rPr lang="ko-KR" altLang="en-US" dirty="0" err="1">
                <a:ea typeface="맑은 고딕"/>
              </a:rPr>
              <a:t>높히기</a:t>
            </a:r>
            <a:r>
              <a:rPr lang="ko-KR" altLang="en-US" dirty="0">
                <a:ea typeface="맑은 고딕"/>
              </a:rPr>
              <a:t> 위해 기존에 30장을 촬영하던 사진을 100장으로 늘림</a:t>
            </a: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44F55D82-AB44-4F31-AF29-BE8D27A2F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063" y="3028273"/>
            <a:ext cx="3648075" cy="283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38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E87AE7-688C-4DFB-BDDC-71898DC96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트레이닝후 나오는 파일</a:t>
            </a:r>
            <a:endParaRPr lang="ko-KR" altLang="en-US" dirty="0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B8BF9672-63CA-44B4-81F5-A9D5BEE9C2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6307" y="2194701"/>
            <a:ext cx="8019385" cy="3801942"/>
          </a:xfrm>
        </p:spPr>
      </p:pic>
    </p:spTree>
    <p:extLst>
      <p:ext uri="{BB962C8B-B14F-4D97-AF65-F5344CB8AC3E}">
        <p14:creationId xmlns:p14="http://schemas.microsoft.com/office/powerpoint/2010/main" val="2462634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C57A74-368E-470D-8876-8D352286A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Harrcascade.xml 파일</a:t>
            </a:r>
            <a:endParaRPr lang="ko-KR" altLang="en-US" dirty="0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284C9F9D-0F1A-4587-A00A-8C92E0F77B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2839" y="2599531"/>
            <a:ext cx="5046320" cy="332740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1E387F-830C-4CE2-ADE9-A90AFBB18807}"/>
              </a:ext>
            </a:extLst>
          </p:cNvPr>
          <p:cNvSpPr txBox="1"/>
          <p:nvPr/>
        </p:nvSpPr>
        <p:spPr>
          <a:xfrm>
            <a:off x="9048307" y="3530009"/>
            <a:ext cx="210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다른 </a:t>
            </a:r>
            <a:r>
              <a:rPr lang="en-US" altLang="ko-KR" dirty="0"/>
              <a:t>xml</a:t>
            </a:r>
            <a:r>
              <a:rPr lang="ko-KR" altLang="en-US" dirty="0"/>
              <a:t>파일 활용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8732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639CE2D-FF6E-4EF9-988A-E23F8929D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28" y="982132"/>
            <a:ext cx="4094017" cy="2823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ko-KR" sz="4800" dirty="0">
                <a:solidFill>
                  <a:srgbClr val="262626"/>
                </a:solidFill>
              </a:rPr>
              <a:t>Image Capture</a:t>
            </a:r>
          </a:p>
        </p:txBody>
      </p:sp>
      <p:pic>
        <p:nvPicPr>
          <p:cNvPr id="3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9AC77FD0-69C9-4C6E-BB7D-D7914B6A5E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8668" y="1241213"/>
            <a:ext cx="5469466" cy="4375571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907784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05FEE908-D470-473E-AF08-6565BC90F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28" y="982132"/>
            <a:ext cx="4094017" cy="2823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ko-KR" sz="4800">
                <a:solidFill>
                  <a:srgbClr val="262626"/>
                </a:solidFill>
              </a:rPr>
              <a:t>Traning</a:t>
            </a:r>
          </a:p>
        </p:txBody>
      </p:sp>
      <p:pic>
        <p:nvPicPr>
          <p:cNvPr id="3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E1C6EB5B-DAEB-4AAA-8A51-B240F21813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8668" y="1227539"/>
            <a:ext cx="5469466" cy="4402919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832339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8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4EF89F0-7C9A-4C04-B62C-86DA0419F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28" y="982132"/>
            <a:ext cx="4094017" cy="2823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ko-KR" sz="4800">
                <a:solidFill>
                  <a:srgbClr val="262626"/>
                </a:solidFill>
              </a:rPr>
              <a:t>Unmasking</a:t>
            </a: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CD0FBD84-E270-4B66-A90D-BA943C8710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8668" y="1241213"/>
            <a:ext cx="5469466" cy="4375571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8E44C2-B7F9-40C1-A7DC-614F0E29FC6C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ko-KR" dirty="0">
              <a:solidFill>
                <a:srgbClr val="172B4D"/>
              </a:solidFill>
              <a:latin typeface="-apple-system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49158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D6E8DE-D0B8-48E1-8C2E-F6B5732F3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이번주 진행 사항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0EF4F-BE4F-45C0-A0EA-457B5E3A3361}"/>
              </a:ext>
            </a:extLst>
          </p:cNvPr>
          <p:cNvSpPr txBox="1"/>
          <p:nvPr/>
        </p:nvSpPr>
        <p:spPr>
          <a:xfrm>
            <a:off x="767600" y="2756337"/>
            <a:ext cx="817688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r>
              <a:rPr lang="ko-KR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1. 라즈베리카메라를 이용해 사용자를 제외한 다른 사람의 얼굴 마스킹</a:t>
            </a:r>
            <a:r>
              <a:rPr lang="en-US">
                <a:latin typeface="맑은 고딕"/>
                <a:ea typeface="맑은 고딕"/>
                <a:cs typeface="맑은 고딕"/>
              </a:rPr>
              <a:t>​</a:t>
            </a:r>
          </a:p>
          <a:p>
            <a:pPr rtl="0"/>
            <a:r>
              <a:rPr lang="ko-KR">
                <a:latin typeface="맑은 고딕"/>
                <a:ea typeface="맑은 고딕"/>
                <a:cs typeface="맑은 고딕"/>
              </a:rPr>
              <a:t>​</a:t>
            </a:r>
          </a:p>
          <a:p>
            <a:pPr rtl="0"/>
            <a:r>
              <a:rPr lang="ko-KR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2. 웹페이지 디자인 구현</a:t>
            </a:r>
            <a:endParaRPr lang="ko-KR" altLang="en-US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99116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D8576C1-C30B-45C9-95FA-9D80570BB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28" y="982132"/>
            <a:ext cx="4094017" cy="2823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ko-KR" sz="4800">
                <a:solidFill>
                  <a:srgbClr val="262626"/>
                </a:solidFill>
              </a:rPr>
              <a:t>Play</a:t>
            </a:r>
          </a:p>
        </p:txBody>
      </p:sp>
      <p:pic>
        <p:nvPicPr>
          <p:cNvPr id="3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2E46D3A2-1A66-44EC-8347-AAC5C55721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8668" y="1241213"/>
            <a:ext cx="5469466" cy="4375571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164787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F8F12A-B345-49DC-8032-EF3B4CEA7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깃, </a:t>
            </a:r>
            <a:r>
              <a:rPr lang="ko-KR" altLang="en-US" dirty="0" err="1">
                <a:ea typeface="맑은 고딕"/>
              </a:rPr>
              <a:t>트렐로</a:t>
            </a:r>
            <a:endParaRPr lang="ko-KR" altLang="en-US" dirty="0" err="1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8F9E43-821E-4B41-9227-4271313C6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dirty="0" err="1">
                <a:ea typeface="맑은 고딕"/>
              </a:rPr>
              <a:t>트렐로</a:t>
            </a:r>
            <a:r>
              <a:rPr lang="ko-KR" altLang="en-US" dirty="0">
                <a:ea typeface="맑은 고딕"/>
              </a:rPr>
              <a:t> </a:t>
            </a:r>
            <a:endParaRPr lang="ko-KR" altLang="en-US">
              <a:ea typeface="맑은 고딕" panose="020B0503020000020004" pitchFamily="34" charset="-127"/>
            </a:endParaRPr>
          </a:p>
          <a:p>
            <a:pPr marL="0" indent="0">
              <a:buNone/>
            </a:pPr>
            <a:r>
              <a:rPr lang="ko-KR" altLang="en-US" dirty="0">
                <a:ea typeface="맑은 고딕"/>
              </a:rPr>
              <a:t>: </a:t>
            </a:r>
            <a:r>
              <a:rPr lang="ko-KR" dirty="0">
                <a:ea typeface="+mn-lt"/>
                <a:cs typeface="+mn-lt"/>
                <a:hlinkClick r:id="rId2"/>
              </a:rPr>
              <a:t>https://trello.com/b/GIsJ8QfU/%E3%85%8E%E3%85%87</a:t>
            </a:r>
            <a:endParaRPr lang="ko-KR" altLang="en-US">
              <a:ea typeface="맑은 고딕" panose="020B0503020000020004" pitchFamily="34" charset="-127"/>
              <a:cs typeface="+mn-lt"/>
            </a:endParaRPr>
          </a:p>
          <a:p>
            <a:endParaRPr 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깃 </a:t>
            </a:r>
            <a:endParaRPr lang="ko-KR" dirty="0">
              <a:ea typeface="맑은 고딕"/>
            </a:endParaRPr>
          </a:p>
          <a:p>
            <a:pPr marL="0" indent="0">
              <a:buNone/>
            </a:pPr>
            <a:r>
              <a:rPr lang="ko-KR" altLang="en-US" dirty="0">
                <a:ea typeface="맑은 고딕"/>
              </a:rPr>
              <a:t>: </a:t>
            </a:r>
            <a:r>
              <a:rPr lang="ko-KR" dirty="0">
                <a:ea typeface="+mn-lt"/>
                <a:cs typeface="+mn-lt"/>
                <a:hlinkClick r:id="rId3"/>
              </a:rPr>
              <a:t>https://github.com/Kim-minjung99/INHASECURITY.git</a:t>
            </a:r>
            <a:endParaRPr lang="ko-KR">
              <a:ea typeface="+mn-lt"/>
              <a:cs typeface="+mn-lt"/>
            </a:endParaRPr>
          </a:p>
          <a:p>
            <a:endParaRPr lang="ko-KR" dirty="0">
              <a:ea typeface="맑은 고딕"/>
            </a:endParaRPr>
          </a:p>
          <a:p>
            <a:endParaRPr 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656256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E804E7-90CE-4ACB-9E55-8E054413F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얼굴 인식 과정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886B49-1716-4E59-93E2-B007B7DDA6AD}"/>
              </a:ext>
            </a:extLst>
          </p:cNvPr>
          <p:cNvSpPr txBox="1"/>
          <p:nvPr/>
        </p:nvSpPr>
        <p:spPr>
          <a:xfrm>
            <a:off x="1009650" y="2688431"/>
            <a:ext cx="1038701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1. 파일이 </a:t>
            </a:r>
            <a:r>
              <a:rPr lang="ko-KR" altLang="en-US" dirty="0" err="1">
                <a:ea typeface="맑은 고딕"/>
              </a:rPr>
              <a:t>실행될때</a:t>
            </a:r>
            <a:r>
              <a:rPr lang="ko-KR" altLang="en-US" dirty="0">
                <a:ea typeface="맑은 고딕"/>
              </a:rPr>
              <a:t> 사람의 얼굴을 촬영</a:t>
            </a:r>
          </a:p>
          <a:p>
            <a:endParaRPr lang="ko-KR" altLang="en-US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2. 촬영된 사진으로 트레이닝</a:t>
            </a:r>
          </a:p>
          <a:p>
            <a:endParaRPr lang="ko-KR" altLang="en-US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3. 객체인식</a:t>
            </a:r>
          </a:p>
        </p:txBody>
      </p:sp>
    </p:spTree>
    <p:extLst>
      <p:ext uri="{BB962C8B-B14F-4D97-AF65-F5344CB8AC3E}">
        <p14:creationId xmlns:p14="http://schemas.microsoft.com/office/powerpoint/2010/main" val="4195549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3CF49A-4718-43D2-91B6-97B9893E5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Face_dataset.py</a:t>
            </a:r>
          </a:p>
        </p:txBody>
      </p:sp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765D7C1-ACDC-449A-A72A-D9C25D16A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1903" y="2557463"/>
            <a:ext cx="7708194" cy="3317875"/>
          </a:xfrm>
        </p:spPr>
      </p:pic>
    </p:spTree>
    <p:extLst>
      <p:ext uri="{BB962C8B-B14F-4D97-AF65-F5344CB8AC3E}">
        <p14:creationId xmlns:p14="http://schemas.microsoft.com/office/powerpoint/2010/main" val="3555280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3CF49A-4718-43D2-91B6-97B9893E5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dirty="0">
                <a:latin typeface="Malgun Gothic"/>
                <a:ea typeface="Malgun Gothic"/>
              </a:rPr>
              <a:t>Face_dataset.py</a:t>
            </a:r>
            <a:endParaRPr lang="ko-KR" dirty="0">
              <a:ea typeface="+mj-lt"/>
              <a:cs typeface="+mj-lt"/>
            </a:endParaRPr>
          </a:p>
        </p:txBody>
      </p:sp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E3E5F48-BC15-4511-9C6E-47C9A6A7B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4644" y="2557463"/>
            <a:ext cx="7662711" cy="3317875"/>
          </a:xfrm>
        </p:spPr>
      </p:pic>
    </p:spTree>
    <p:extLst>
      <p:ext uri="{BB962C8B-B14F-4D97-AF65-F5344CB8AC3E}">
        <p14:creationId xmlns:p14="http://schemas.microsoft.com/office/powerpoint/2010/main" val="3001991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3CF49A-4718-43D2-91B6-97B9893E5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dirty="0">
                <a:latin typeface="Malgun Gothic"/>
                <a:ea typeface="Malgun Gothic"/>
              </a:rPr>
              <a:t>Face_dataset.py</a:t>
            </a:r>
            <a:endParaRPr lang="ko-KR" dirty="0">
              <a:ea typeface="+mj-lt"/>
              <a:cs typeface="+mj-lt"/>
            </a:endParaRPr>
          </a:p>
        </p:txBody>
      </p:sp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314192F-2185-487F-B2E8-E528F34093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9051" y="2557463"/>
            <a:ext cx="7173898" cy="3317875"/>
          </a:xfrm>
        </p:spPr>
      </p:pic>
    </p:spTree>
    <p:extLst>
      <p:ext uri="{BB962C8B-B14F-4D97-AF65-F5344CB8AC3E}">
        <p14:creationId xmlns:p14="http://schemas.microsoft.com/office/powerpoint/2010/main" val="925839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431E8-50D8-43A0-B6AF-31722892A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Face_training.py</a:t>
            </a:r>
            <a:endParaRPr lang="ko-KR" altLang="en-US" dirty="0"/>
          </a:p>
        </p:txBody>
      </p:sp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3B3B7E0-12A5-46B2-9F08-9D9612B54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5285" y="2557463"/>
            <a:ext cx="6481430" cy="3317875"/>
          </a:xfrm>
        </p:spPr>
      </p:pic>
    </p:spTree>
    <p:extLst>
      <p:ext uri="{BB962C8B-B14F-4D97-AF65-F5344CB8AC3E}">
        <p14:creationId xmlns:p14="http://schemas.microsoft.com/office/powerpoint/2010/main" val="2946371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5AD1B-6B56-440F-AFF2-1F403EE41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dirty="0">
                <a:latin typeface="Malgun Gothic"/>
                <a:ea typeface="Malgun Gothic"/>
              </a:rPr>
              <a:t>Face_training.py</a:t>
            </a:r>
            <a:endParaRPr lang="ko-KR" dirty="0"/>
          </a:p>
        </p:txBody>
      </p:sp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6786D2C-24E5-4D98-8A02-FDE207F6F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1085" y="2557463"/>
            <a:ext cx="6369829" cy="3317875"/>
          </a:xfrm>
        </p:spPr>
      </p:pic>
    </p:spTree>
    <p:extLst>
      <p:ext uri="{BB962C8B-B14F-4D97-AF65-F5344CB8AC3E}">
        <p14:creationId xmlns:p14="http://schemas.microsoft.com/office/powerpoint/2010/main" val="2400971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C878E1-8074-4A90-9A01-730DFE436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Face_recognition.py</a:t>
            </a:r>
            <a:endParaRPr lang="ko-KR" altLang="en-US" dirty="0"/>
          </a:p>
        </p:txBody>
      </p:sp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58779DA-E1F3-44D0-B535-8BA70C1E4C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3192" y="2557463"/>
            <a:ext cx="6785616" cy="3317875"/>
          </a:xfrm>
        </p:spPr>
      </p:pic>
    </p:spTree>
    <p:extLst>
      <p:ext uri="{BB962C8B-B14F-4D97-AF65-F5344CB8AC3E}">
        <p14:creationId xmlns:p14="http://schemas.microsoft.com/office/powerpoint/2010/main" val="9237390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159</Words>
  <Application>Microsoft Office PowerPoint</Application>
  <PresentationFormat>와이드스크린</PresentationFormat>
  <Paragraphs>41</Paragraphs>
  <Slides>21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-apple-system</vt:lpstr>
      <vt:lpstr>Malgun Gothic</vt:lpstr>
      <vt:lpstr>Malgun Gothic</vt:lpstr>
      <vt:lpstr>Arial</vt:lpstr>
      <vt:lpstr>Garamond</vt:lpstr>
      <vt:lpstr>Organic</vt:lpstr>
      <vt:lpstr>인하방범대</vt:lpstr>
      <vt:lpstr>이번주 진행 사항</vt:lpstr>
      <vt:lpstr>얼굴 인식 과정</vt:lpstr>
      <vt:lpstr>Face_dataset.py</vt:lpstr>
      <vt:lpstr>Face_dataset.py</vt:lpstr>
      <vt:lpstr>Face_dataset.py</vt:lpstr>
      <vt:lpstr>Face_training.py</vt:lpstr>
      <vt:lpstr>Face_training.py</vt:lpstr>
      <vt:lpstr>Face_recognition.py</vt:lpstr>
      <vt:lpstr>Face_recognition.py</vt:lpstr>
      <vt:lpstr>Face_recognition.py</vt:lpstr>
      <vt:lpstr>Face_recognition.py 실행영상</vt:lpstr>
      <vt:lpstr>결과</vt:lpstr>
      <vt:lpstr>정확도</vt:lpstr>
      <vt:lpstr>트레이닝후 나오는 파일</vt:lpstr>
      <vt:lpstr>Harrcascade.xml 파일</vt:lpstr>
      <vt:lpstr>Image Capture</vt:lpstr>
      <vt:lpstr>Traning</vt:lpstr>
      <vt:lpstr>Unmasking</vt:lpstr>
      <vt:lpstr>Play</vt:lpstr>
      <vt:lpstr>깃, 트렐로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인하</dc:title>
  <dc:creator>MINJUNG</dc:creator>
  <cp:lastModifiedBy>김 민정</cp:lastModifiedBy>
  <cp:revision>134</cp:revision>
  <dcterms:created xsi:type="dcterms:W3CDTF">2021-04-13T08:36:53Z</dcterms:created>
  <dcterms:modified xsi:type="dcterms:W3CDTF">2021-04-13T09:23:48Z</dcterms:modified>
</cp:coreProperties>
</file>